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5" r:id="rId3"/>
    <p:sldId id="308" r:id="rId4"/>
    <p:sldId id="257" r:id="rId5"/>
    <p:sldId id="280" r:id="rId6"/>
    <p:sldId id="258" r:id="rId7"/>
    <p:sldId id="259" r:id="rId8"/>
    <p:sldId id="262" r:id="rId9"/>
    <p:sldId id="295" r:id="rId10"/>
    <p:sldId id="303" r:id="rId11"/>
    <p:sldId id="298" r:id="rId12"/>
    <p:sldId id="261" r:id="rId13"/>
    <p:sldId id="263" r:id="rId14"/>
    <p:sldId id="264" r:id="rId15"/>
    <p:sldId id="271" r:id="rId16"/>
    <p:sldId id="260" r:id="rId17"/>
    <p:sldId id="299" r:id="rId18"/>
    <p:sldId id="265" r:id="rId19"/>
    <p:sldId id="272" r:id="rId20"/>
    <p:sldId id="300" r:id="rId21"/>
    <p:sldId id="266" r:id="rId22"/>
    <p:sldId id="275" r:id="rId23"/>
    <p:sldId id="301" r:id="rId24"/>
    <p:sldId id="286" r:id="rId25"/>
    <p:sldId id="274" r:id="rId26"/>
    <p:sldId id="270" r:id="rId27"/>
    <p:sldId id="302" r:id="rId28"/>
    <p:sldId id="289" r:id="rId29"/>
    <p:sldId id="268" r:id="rId30"/>
    <p:sldId id="288" r:id="rId31"/>
    <p:sldId id="287" r:id="rId32"/>
    <p:sldId id="291" r:id="rId33"/>
    <p:sldId id="296" r:id="rId34"/>
    <p:sldId id="293" r:id="rId35"/>
    <p:sldId id="294" r:id="rId36"/>
    <p:sldId id="292" r:id="rId37"/>
    <p:sldId id="267" r:id="rId38"/>
    <p:sldId id="276" r:id="rId39"/>
    <p:sldId id="306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2505-7F8F-47B6-BF95-6325A053ABD6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8.jpeg"/><Relationship Id="rId25" Type="http://schemas.openxmlformats.org/officeDocument/2006/relationships/image" Target="../media/image26.jpeg"/><Relationship Id="rId2" Type="http://schemas.openxmlformats.org/officeDocument/2006/relationships/image" Target="../media/image12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24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20.jpeg"/><Relationship Id="rId23" Type="http://schemas.openxmlformats.org/officeDocument/2006/relationships/image" Target="../media/image10.jpeg"/><Relationship Id="rId10" Type="http://schemas.openxmlformats.org/officeDocument/2006/relationships/image" Target="../media/image16.jpeg"/><Relationship Id="rId19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25.jpeg"/><Relationship Id="rId17" Type="http://schemas.openxmlformats.org/officeDocument/2006/relationships/image" Target="../media/image20.jpeg"/><Relationship Id="rId2" Type="http://schemas.openxmlformats.org/officeDocument/2006/relationships/image" Target="../media/image3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26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8.jpeg"/><Relationship Id="rId2" Type="http://schemas.openxmlformats.org/officeDocument/2006/relationships/image" Target="../media/image12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19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8.jpeg"/><Relationship Id="rId25" Type="http://schemas.openxmlformats.org/officeDocument/2006/relationships/image" Target="../media/image26.jpeg"/><Relationship Id="rId2" Type="http://schemas.openxmlformats.org/officeDocument/2006/relationships/image" Target="../media/image12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24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20.jpeg"/><Relationship Id="rId23" Type="http://schemas.openxmlformats.org/officeDocument/2006/relationships/image" Target="../media/image10.jpeg"/><Relationship Id="rId10" Type="http://schemas.openxmlformats.org/officeDocument/2006/relationships/image" Target="../media/image16.jpeg"/><Relationship Id="rId19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Relationship Id="rId2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8.jpeg"/><Relationship Id="rId25" Type="http://schemas.openxmlformats.org/officeDocument/2006/relationships/image" Target="../media/image26.jpeg"/><Relationship Id="rId2" Type="http://schemas.openxmlformats.org/officeDocument/2006/relationships/image" Target="../media/image12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24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20.jpeg"/><Relationship Id="rId23" Type="http://schemas.openxmlformats.org/officeDocument/2006/relationships/image" Target="../media/image10.jpeg"/><Relationship Id="rId10" Type="http://schemas.openxmlformats.org/officeDocument/2006/relationships/image" Target="../media/image16.jpeg"/><Relationship Id="rId19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Relationship Id="rId2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u%20lieu%20Ngo%20Lan\ATGT%203-%20Bien%20bao%20hieu%20duong%20bo%20-%20Bai%205\Ke%20chuyen%20-%20Ba%20ngon%20den%20giao%20thong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u%20lieu%20Ngo%20Lan\ATGT%203-%20Bien%20bao%20hieu%20duong%20bo%20-%20Bai%205\ATGT%20lop%203-%20Bien%20bao%20hieu%20duong%20bo\Movie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8.jpeg"/><Relationship Id="rId25" Type="http://schemas.openxmlformats.org/officeDocument/2006/relationships/image" Target="../media/image26.jpeg"/><Relationship Id="rId2" Type="http://schemas.openxmlformats.org/officeDocument/2006/relationships/image" Target="../media/image12.png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24" Type="http://schemas.openxmlformats.org/officeDocument/2006/relationships/image" Target="../media/image25.jpeg"/><Relationship Id="rId5" Type="http://schemas.openxmlformats.org/officeDocument/2006/relationships/image" Target="../media/image5.png"/><Relationship Id="rId15" Type="http://schemas.openxmlformats.org/officeDocument/2006/relationships/image" Target="../media/image20.jpeg"/><Relationship Id="rId23" Type="http://schemas.openxmlformats.org/officeDocument/2006/relationships/image" Target="../media/image10.jpeg"/><Relationship Id="rId10" Type="http://schemas.openxmlformats.org/officeDocument/2006/relationships/image" Target="../media/image16.jpeg"/><Relationship Id="rId19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Relationship Id="rId2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My%20Documents\Downloads\Music\Phuong%20Thao,Ngoc%20Le%20-%20Ba%20Ngon%20Nen%20Lung%20Linh%20(Trimmed).wav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u%20lieu%20Ngo%20Lan\ATGT%203-%20Bien%20bao%20hieu%20duong%20bo%20-%20Bai%205\Ke%20chuyen%20-%20Ba%20ngon%20den%20giao%20thong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hq_151074976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.VnStamp" pitchFamily="34" charset="0"/>
                <a:cs typeface="Arial" charset="0"/>
              </a:rPr>
              <a:t>Líp 3C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28194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ristote" pitchFamily="34" charset="0"/>
                <a:cs typeface="Arial" charset="0"/>
              </a:rPr>
              <a:t>Chµo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ristote" pitchFamily="34" charset="0"/>
                <a:cs typeface="Arial" charset="0"/>
              </a:rPr>
              <a:t>Mõng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ristote" pitchFamily="34" charset="0"/>
                <a:cs typeface="Arial" charset="0"/>
              </a:rPr>
              <a:t>Quý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Aristote" pitchFamily="34" charset="0"/>
                <a:cs typeface="Arial" charset="0"/>
              </a:rPr>
              <a:t>ThÇy c«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.VnCooperH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>
              <a:latin typeface=".VnCooperH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4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Thảo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nhóm</a:t>
            </a:r>
            <a:r>
              <a:rPr lang="en-US" sz="3600" b="1" dirty="0" smtClean="0"/>
              <a:t>: </a:t>
            </a:r>
          </a:p>
          <a:p>
            <a:r>
              <a:rPr lang="en-US" sz="3200" b="1" dirty="0" err="1" smtClean="0"/>
              <a:t>Ghi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dạng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viền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màu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nền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,…</a:t>
            </a:r>
          </a:p>
        </p:txBody>
      </p:sp>
      <p:pic>
        <p:nvPicPr>
          <p:cNvPr id="3" name="Picture 2" descr="ĐƯỜNG CÓ NGƯỜI ĐI BỘ CẮT NG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657600"/>
            <a:ext cx="1614358" cy="1416314"/>
          </a:xfrm>
          <a:prstGeom prst="rect">
            <a:avLst/>
          </a:prstGeom>
        </p:spPr>
      </p:pic>
      <p:pic>
        <p:nvPicPr>
          <p:cNvPr id="4" name="Picture 3" descr="305-duong-danh-cho-nguoi-di-bo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1535102" cy="1535102"/>
          </a:xfrm>
          <a:prstGeom prst="rect">
            <a:avLst/>
          </a:prstGeom>
        </p:spPr>
      </p:pic>
      <p:pic>
        <p:nvPicPr>
          <p:cNvPr id="5" name="Picture 4" descr="ĐƯỜNG NGƯỜI ĐI BỘ SANG NGA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3581400"/>
            <a:ext cx="1530953" cy="1530953"/>
          </a:xfrm>
          <a:prstGeom prst="rect">
            <a:avLst/>
          </a:prstGeom>
        </p:spPr>
      </p:pic>
      <p:pic>
        <p:nvPicPr>
          <p:cNvPr id="6" name="Picture 5" descr="Cam di xe m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05200"/>
            <a:ext cx="1644752" cy="1748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8252" y="2678720"/>
            <a:ext cx="96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2667000"/>
            <a:ext cx="960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2686928"/>
            <a:ext cx="960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2686928"/>
            <a:ext cx="960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Tổ</a:t>
            </a:r>
            <a:r>
              <a:rPr lang="en-US" sz="3600" b="1" dirty="0" smtClean="0">
                <a:solidFill>
                  <a:srgbClr val="0000FF"/>
                </a:solidFill>
              </a:rPr>
              <a:t> 4</a:t>
            </a:r>
          </a:p>
        </p:txBody>
      </p:sp>
      <p:pic>
        <p:nvPicPr>
          <p:cNvPr id="11" name="Picture 10" descr="NOI ĐỖ X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9541" y="5413712"/>
            <a:ext cx="146810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eu le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45" y="533400"/>
            <a:ext cx="2211279" cy="21064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0792" y="2692789"/>
            <a:ext cx="2438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00644"/>
            <a:ext cx="2249302" cy="2310647"/>
          </a:xfrm>
          <a:prstGeom prst="rect">
            <a:avLst/>
          </a:prstGeom>
        </p:spPr>
      </p:pic>
      <p:pic>
        <p:nvPicPr>
          <p:cNvPr id="18" name="Picture 17" descr="bien-giao-nhau-co-tin-hieu-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54192"/>
            <a:ext cx="762000" cy="632810"/>
          </a:xfrm>
          <a:prstGeom prst="rect">
            <a:avLst/>
          </a:prstGeom>
        </p:spPr>
      </p:pic>
      <p:pic>
        <p:nvPicPr>
          <p:cNvPr id="20" name="Picture 19" descr="Nguy hiem co tre e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36" y="4605996"/>
            <a:ext cx="758952" cy="630279"/>
          </a:xfrm>
          <a:prstGeom prst="rect">
            <a:avLst/>
          </a:prstGeom>
        </p:spPr>
      </p:pic>
      <p:pic>
        <p:nvPicPr>
          <p:cNvPr id="24" name="Picture 23" descr="bien-hieu-lenh-danh cho xe tho s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209800"/>
            <a:ext cx="642938" cy="642938"/>
          </a:xfrm>
          <a:prstGeom prst="rect">
            <a:avLst/>
          </a:prstGeom>
        </p:spPr>
      </p:pic>
      <p:pic>
        <p:nvPicPr>
          <p:cNvPr id="25" name="Picture 24" descr="Thumbnai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464" y="0"/>
            <a:ext cx="984916" cy="749712"/>
          </a:xfrm>
          <a:prstGeom prst="rect">
            <a:avLst/>
          </a:prstGeom>
        </p:spPr>
      </p:pic>
      <p:pic>
        <p:nvPicPr>
          <p:cNvPr id="27" name="Picture 26" descr="Chi dan 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1173" y="3411792"/>
            <a:ext cx="2319027" cy="2668785"/>
          </a:xfrm>
          <a:prstGeom prst="rect">
            <a:avLst/>
          </a:prstGeom>
        </p:spPr>
      </p:pic>
      <p:pic>
        <p:nvPicPr>
          <p:cNvPr id="28" name="Picture 27" descr="ĐƯỜNG CÓ NGƯỜI ĐI BỘ CẮT NGA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920" y="3352800"/>
            <a:ext cx="673127" cy="590550"/>
          </a:xfrm>
          <a:prstGeom prst="rect">
            <a:avLst/>
          </a:prstGeom>
        </p:spPr>
      </p:pic>
      <p:pic>
        <p:nvPicPr>
          <p:cNvPr id="29" name="Picture 28" descr="GIAO MNHAU VỚI ĐƯỜNG SẮT KHÔNG CÓ RÀO CHẮ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57800"/>
            <a:ext cx="704850" cy="704850"/>
          </a:xfrm>
          <a:prstGeom prst="rect">
            <a:avLst/>
          </a:prstGeom>
        </p:spPr>
      </p:pic>
      <p:pic>
        <p:nvPicPr>
          <p:cNvPr id="30" name="Picture 29" descr="NƠI GIAO NHAU CHẠY THEO VÒNG XUYẾ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2950" y="1425524"/>
            <a:ext cx="628650" cy="628650"/>
          </a:xfrm>
          <a:prstGeom prst="rect">
            <a:avLst/>
          </a:prstGeom>
        </p:spPr>
      </p:pic>
      <p:pic>
        <p:nvPicPr>
          <p:cNvPr id="23" name="Picture 22" descr="305-duong-danh-cho-nguoi-di-bo-50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39150" y="694008"/>
            <a:ext cx="640080" cy="640080"/>
          </a:xfrm>
          <a:prstGeom prst="rect">
            <a:avLst/>
          </a:prstGeom>
        </p:spPr>
      </p:pic>
      <p:pic>
        <p:nvPicPr>
          <p:cNvPr id="31" name="Picture 30" descr="ĐƯỜNG DÀNH CHO Ô TÔ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94836" y="3201133"/>
            <a:ext cx="864354" cy="753059"/>
          </a:xfrm>
          <a:prstGeom prst="rect">
            <a:avLst/>
          </a:prstGeom>
        </p:spPr>
      </p:pic>
      <p:pic>
        <p:nvPicPr>
          <p:cNvPr id="33" name="Picture 32" descr="NOI ĐỖ X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79922" y="4908485"/>
            <a:ext cx="685800" cy="569529"/>
          </a:xfrm>
          <a:prstGeom prst="rect">
            <a:avLst/>
          </a:prstGeom>
        </p:spPr>
      </p:pic>
      <p:pic>
        <p:nvPicPr>
          <p:cNvPr id="34" name="Picture 33" descr="TRẠM CẤP CỨU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299941" y="5658728"/>
            <a:ext cx="613483" cy="746045"/>
          </a:xfrm>
          <a:prstGeom prst="rect">
            <a:avLst/>
          </a:prstGeom>
        </p:spPr>
      </p:pic>
      <p:pic>
        <p:nvPicPr>
          <p:cNvPr id="35" name="Picture 34" descr="ĐƯỜNG NGƯỜI ĐI BỘ SANG NGA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264712" y="4107834"/>
            <a:ext cx="638350" cy="638350"/>
          </a:xfrm>
          <a:prstGeom prst="rect">
            <a:avLst/>
          </a:prstGeom>
        </p:spPr>
      </p:pic>
      <p:pic>
        <p:nvPicPr>
          <p:cNvPr id="32" name="Picture 31" descr="Cam nguoc chieu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36" name="Picture 35" descr="Cam di xe may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37" name="Picture 36" descr="CẤM Ô TÔ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38" name="Picture 37" descr="CẤM NGƯỜI ĐI BỘ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2667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57200"/>
            <a:ext cx="2173102" cy="2154091"/>
          </a:xfrm>
          <a:prstGeom prst="rect">
            <a:avLst/>
          </a:prstGeom>
        </p:spPr>
      </p:pic>
      <p:pic>
        <p:nvPicPr>
          <p:cNvPr id="14" name="Picture 13" descr="Chi dan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477" y="533400"/>
            <a:ext cx="2211279" cy="2106434"/>
          </a:xfrm>
          <a:prstGeom prst="rect">
            <a:avLst/>
          </a:prstGeom>
        </p:spPr>
      </p:pic>
      <p:pic>
        <p:nvPicPr>
          <p:cNvPr id="15" name="Picture 14" descr="Chi dan 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3399504"/>
            <a:ext cx="2716442" cy="266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Hoạt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</a:rPr>
              <a:t> 3: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Ý </a:t>
            </a:r>
            <a:r>
              <a:rPr lang="en-US" sz="4400" b="1" dirty="0" err="1" smtClean="0">
                <a:solidFill>
                  <a:srgbClr val="0000FF"/>
                </a:solidFill>
              </a:rPr>
              <a:t>nghĩa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một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FF"/>
                </a:solidFill>
              </a:rPr>
              <a:t>biển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báo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giao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thông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bộ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2" y="3325196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/>
              <a:t>    </a:t>
            </a:r>
            <a:r>
              <a:rPr lang="en-US" sz="4400" b="1" dirty="0" err="1" smtClean="0"/>
              <a:t>Thảo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luận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nhóm</a:t>
            </a:r>
            <a:r>
              <a:rPr lang="en-US" sz="4400" b="1" dirty="0" smtClean="0"/>
              <a:t>:</a:t>
            </a:r>
          </a:p>
          <a:p>
            <a:pPr algn="just">
              <a:buFontTx/>
              <a:buChar char="-"/>
            </a:pPr>
            <a:r>
              <a:rPr lang="en-US" sz="4400" b="1" dirty="0" smtClean="0"/>
              <a:t> </a:t>
            </a:r>
            <a:r>
              <a:rPr lang="en-US" sz="4400" b="1" dirty="0" err="1" smtClean="0"/>
              <a:t>Sắp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xếp</a:t>
            </a:r>
            <a:r>
              <a:rPr lang="en-US" sz="4400" b="1" dirty="0" smtClean="0"/>
              <a:t> ý </a:t>
            </a:r>
            <a:r>
              <a:rPr lang="en-US" sz="4400" b="1" dirty="0" err="1" smtClean="0"/>
              <a:t>nghĩa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của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các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biển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báo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phù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hợp</a:t>
            </a:r>
            <a:r>
              <a:rPr lang="en-US" sz="4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4592" y="2667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4" name="Picture 13" descr="Cam nguoc chie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15" name="Picture 14" descr="Cam di xe m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18" name="Picture 17" descr="Hieu lenh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477" y="548148"/>
            <a:ext cx="2211279" cy="2106434"/>
          </a:xfrm>
          <a:prstGeom prst="rect">
            <a:avLst/>
          </a:prstGeom>
        </p:spPr>
      </p:pic>
      <p:pic>
        <p:nvPicPr>
          <p:cNvPr id="19" name="Picture 18" descr="Chi dan 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9452" y="3414252"/>
            <a:ext cx="2716442" cy="2668785"/>
          </a:xfrm>
          <a:prstGeom prst="rect">
            <a:avLst/>
          </a:prstGeom>
        </p:spPr>
      </p:pic>
      <p:pic>
        <p:nvPicPr>
          <p:cNvPr id="20" name="Picture 19" descr="CẤM Ô T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1600200"/>
            <a:ext cx="830533" cy="833437"/>
          </a:xfrm>
          <a:prstGeom prst="rect">
            <a:avLst/>
          </a:prstGeom>
        </p:spPr>
      </p:pic>
      <p:pic>
        <p:nvPicPr>
          <p:cNvPr id="21" name="Picture 20" descr="CẤM NGƯỜI ĐI BỘ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2438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467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</a:rPr>
              <a:t>Biển báo cấm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iểu thị các điều cấm khi tham gia giao thông. Người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phải chấp hành những điều cấm mà biển đã báo. 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807688"/>
            <a:ext cx="2514600" cy="2431404"/>
          </a:xfrm>
          <a:prstGeom prst="rect">
            <a:avLst/>
          </a:prstGeom>
        </p:spPr>
      </p:pic>
      <p:pic>
        <p:nvPicPr>
          <p:cNvPr id="3" name="Picture 2" descr="Cam do x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2413927" cy="2371725"/>
          </a:xfrm>
          <a:prstGeom prst="rect">
            <a:avLst/>
          </a:prstGeom>
        </p:spPr>
      </p:pic>
      <p:pic>
        <p:nvPicPr>
          <p:cNvPr id="4" name="Picture 3" descr="22_e99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032" y="3363554"/>
            <a:ext cx="2374073" cy="2456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DỪNG LẠI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52" y="3276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CẤM ĐI NGƯỢC CHIỀU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200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CẤM DỪNG VÀ ĐỖ XE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 di xe m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074980" cy="2205572"/>
          </a:xfrm>
          <a:prstGeom prst="rect">
            <a:avLst/>
          </a:prstGeom>
        </p:spPr>
      </p:pic>
      <p:pic>
        <p:nvPicPr>
          <p:cNvPr id="4" name="Picture 3" descr="CẤM Ô T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067" y="3644943"/>
            <a:ext cx="2280211" cy="2288184"/>
          </a:xfrm>
          <a:prstGeom prst="rect">
            <a:avLst/>
          </a:prstGeom>
        </p:spPr>
      </p:pic>
      <p:pic>
        <p:nvPicPr>
          <p:cNvPr id="5" name="Picture 4" descr="CẤM NGƯỜI ĐI B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1" y="3821784"/>
            <a:ext cx="1882850" cy="1882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1996" y="116056"/>
            <a:ext cx="2962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Biển báo cấm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971800"/>
            <a:ext cx="296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</a:rPr>
              <a:t>Cấm xe mô tô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943600"/>
            <a:ext cx="296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</a:rPr>
              <a:t>Cấm ô tô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5965876"/>
            <a:ext cx="3572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</a:rPr>
              <a:t>Cấm người đi bộ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2048" y="26670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4" name="Picture 13" descr="Cam nguoc chieu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15" name="Picture 14" descr="Cam di xe m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22" name="Picture 21" descr="Hieu lenh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477" y="533400"/>
            <a:ext cx="2211279" cy="2106434"/>
          </a:xfrm>
          <a:prstGeom prst="rect">
            <a:avLst/>
          </a:prstGeom>
        </p:spPr>
      </p:pic>
      <p:pic>
        <p:nvPicPr>
          <p:cNvPr id="23" name="Picture 22" descr="Chi dan 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9452" y="3414252"/>
            <a:ext cx="2716442" cy="2668785"/>
          </a:xfrm>
          <a:prstGeom prst="rect">
            <a:avLst/>
          </a:prstGeom>
        </p:spPr>
      </p:pic>
      <p:pic>
        <p:nvPicPr>
          <p:cNvPr id="24" name="Picture 23" descr="CẤM Ô TÔ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26" name="Picture 25" descr="CẤM NGƯỜI ĐI BỘ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  <p:pic>
        <p:nvPicPr>
          <p:cNvPr id="27" name="Picture 26" descr="bien-giao-nhau-co-tin-hieu-de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408" y="3954192"/>
            <a:ext cx="762000" cy="632810"/>
          </a:xfrm>
          <a:prstGeom prst="rect">
            <a:avLst/>
          </a:prstGeom>
        </p:spPr>
      </p:pic>
      <p:pic>
        <p:nvPicPr>
          <p:cNvPr id="28" name="Picture 27" descr="Nguy hiem co tre em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2544" y="4605996"/>
            <a:ext cx="758952" cy="630279"/>
          </a:xfrm>
          <a:prstGeom prst="rect">
            <a:avLst/>
          </a:prstGeom>
        </p:spPr>
      </p:pic>
      <p:pic>
        <p:nvPicPr>
          <p:cNvPr id="29" name="Picture 28" descr="ĐƯỜNG CÓ NGƯỜI ĐI BỘ CẮT NGA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2328" y="3352800"/>
            <a:ext cx="673127" cy="590550"/>
          </a:xfrm>
          <a:prstGeom prst="rect">
            <a:avLst/>
          </a:prstGeom>
        </p:spPr>
      </p:pic>
      <p:pic>
        <p:nvPicPr>
          <p:cNvPr id="30" name="Picture 29" descr="GIAO MNHAU VỚI ĐƯỜNG SẮT KHÔNG CÓ RÀO CHẮ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136" y="5345720"/>
            <a:ext cx="704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543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Biển báo nguy hiểm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 báo </a:t>
            </a:r>
            <a:r>
              <a:rPr lang="vi-VN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tình huống nguy hiểm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có thể xảy ra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được dùng để báo cho người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 trước tính chất của sự nguy hiển trên tuyến đường để phòng ngừa.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677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2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 ĐỒNG</a:t>
            </a:r>
            <a:endParaRPr lang="en-US" sz="32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0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 TOÀN GIAOTHÔNG </a:t>
            </a:r>
          </a:p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15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8686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Biển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báo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hiệu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đường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bộ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n-giao-nhau-co-tin-hieu-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818932"/>
            <a:ext cx="2133600" cy="1771868"/>
          </a:xfrm>
          <a:prstGeom prst="rect">
            <a:avLst/>
          </a:prstGeom>
        </p:spPr>
      </p:pic>
      <p:pic>
        <p:nvPicPr>
          <p:cNvPr id="3" name="Picture 2" descr="Nguy hiem co tre 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86924"/>
            <a:ext cx="2097256" cy="1741687"/>
          </a:xfrm>
          <a:prstGeom prst="rect">
            <a:avLst/>
          </a:prstGeom>
        </p:spPr>
      </p:pic>
      <p:pic>
        <p:nvPicPr>
          <p:cNvPr id="4" name="Picture 3" descr="ĐƯỜNG CÓ NGƯỜI ĐI BỘ CẮT NG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010712"/>
            <a:ext cx="1828800" cy="1604448"/>
          </a:xfrm>
          <a:prstGeom prst="rect">
            <a:avLst/>
          </a:prstGeom>
        </p:spPr>
      </p:pic>
      <p:pic>
        <p:nvPicPr>
          <p:cNvPr id="5" name="Picture 4" descr="GIAO MNHAU VỚI ĐƯỜNG SẮT KHÔNG CÓ RÀO CHẮ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905250"/>
            <a:ext cx="1752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40" y="2863953"/>
            <a:ext cx="424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Đ</a:t>
            </a:r>
            <a:r>
              <a:rPr lang="vi-VN" sz="2800" b="1" dirty="0" smtClean="0">
                <a:solidFill>
                  <a:srgbClr val="0000FF"/>
                </a:solidFill>
              </a:rPr>
              <a:t>ường có người đi bộ cắt ngang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2887392"/>
            <a:ext cx="2962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Giao nhau có đèn tín hiệu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52" y="5943600"/>
            <a:ext cx="296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</a:rPr>
              <a:t>Trẻ em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59436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Giao nhau với đường sắt không có rào chắn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5084" y="144192"/>
            <a:ext cx="4190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Biển báo nguy hiểm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eu le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45" y="533400"/>
            <a:ext cx="2211279" cy="21064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0792" y="2692789"/>
            <a:ext cx="2438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8" name="Picture 17" descr="bien-giao-nhau-co-tin-hieu-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54192"/>
            <a:ext cx="762000" cy="632810"/>
          </a:xfrm>
          <a:prstGeom prst="rect">
            <a:avLst/>
          </a:prstGeom>
        </p:spPr>
      </p:pic>
      <p:pic>
        <p:nvPicPr>
          <p:cNvPr id="20" name="Picture 19" descr="Nguy hiem co tre e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36" y="4605996"/>
            <a:ext cx="758952" cy="630279"/>
          </a:xfrm>
          <a:prstGeom prst="rect">
            <a:avLst/>
          </a:prstGeom>
        </p:spPr>
      </p:pic>
      <p:pic>
        <p:nvPicPr>
          <p:cNvPr id="24" name="Picture 23" descr="bien-hieu-lenh-danh cho xe tho s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209800"/>
            <a:ext cx="642938" cy="642938"/>
          </a:xfrm>
          <a:prstGeom prst="rect">
            <a:avLst/>
          </a:prstGeom>
        </p:spPr>
      </p:pic>
      <p:pic>
        <p:nvPicPr>
          <p:cNvPr id="25" name="Picture 24" descr="Thumbnai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464" y="0"/>
            <a:ext cx="984916" cy="749712"/>
          </a:xfrm>
          <a:prstGeom prst="rect">
            <a:avLst/>
          </a:prstGeom>
        </p:spPr>
      </p:pic>
      <p:pic>
        <p:nvPicPr>
          <p:cNvPr id="27" name="Picture 26" descr="Chi dan 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452" y="3411792"/>
            <a:ext cx="2716442" cy="2668785"/>
          </a:xfrm>
          <a:prstGeom prst="rect">
            <a:avLst/>
          </a:prstGeom>
        </p:spPr>
      </p:pic>
      <p:pic>
        <p:nvPicPr>
          <p:cNvPr id="28" name="Picture 27" descr="ĐƯỜNG CÓ NGƯỜI ĐI BỘ CẮT NGA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920" y="3352800"/>
            <a:ext cx="673127" cy="590550"/>
          </a:xfrm>
          <a:prstGeom prst="rect">
            <a:avLst/>
          </a:prstGeom>
        </p:spPr>
      </p:pic>
      <p:pic>
        <p:nvPicPr>
          <p:cNvPr id="29" name="Picture 28" descr="GIAO MNHAU VỚI ĐƯỜNG SẮT KHÔNG CÓ RÀO CHẮ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57800"/>
            <a:ext cx="704850" cy="704850"/>
          </a:xfrm>
          <a:prstGeom prst="rect">
            <a:avLst/>
          </a:prstGeom>
        </p:spPr>
      </p:pic>
      <p:pic>
        <p:nvPicPr>
          <p:cNvPr id="30" name="Picture 29" descr="NƠI GIAO NHAU CHẠY THEO VÒNG XUYẾ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2950" y="1425524"/>
            <a:ext cx="628650" cy="628650"/>
          </a:xfrm>
          <a:prstGeom prst="rect">
            <a:avLst/>
          </a:prstGeom>
        </p:spPr>
      </p:pic>
      <p:pic>
        <p:nvPicPr>
          <p:cNvPr id="23" name="Picture 22" descr="305-duong-danh-cho-nguoi-di-bo-50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39150" y="694008"/>
            <a:ext cx="640080" cy="640080"/>
          </a:xfrm>
          <a:prstGeom prst="rect">
            <a:avLst/>
          </a:prstGeom>
        </p:spPr>
      </p:pic>
      <p:pic>
        <p:nvPicPr>
          <p:cNvPr id="31" name="Picture 30" descr="Cam nguoc chieu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32" name="Picture 31" descr="Cam di xe may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33" name="Picture 32" descr="CẤM Ô TÔ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34" name="Picture 33" descr="CẤM NGƯỜI ĐI BỘ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</a:rPr>
              <a:t>Biển hiệu lệnh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endParaRPr lang="en-US" sz="4400" b="1" dirty="0" smtClean="0"/>
          </a:p>
          <a:p>
            <a:pPr algn="just"/>
            <a:r>
              <a:rPr lang="vi-VN" sz="4400" dirty="0" smtClean="0"/>
              <a:t> </a:t>
            </a:r>
            <a:r>
              <a:rPr lang="en-US" sz="4400" b="1" dirty="0" smtClean="0">
                <a:solidFill>
                  <a:srgbClr val="0000FF"/>
                </a:solidFill>
              </a:rPr>
              <a:t>B</a:t>
            </a:r>
            <a:r>
              <a:rPr lang="vi-VN" sz="4400" b="1" dirty="0" smtClean="0">
                <a:solidFill>
                  <a:srgbClr val="0000FF"/>
                </a:solidFill>
              </a:rPr>
              <a:t>áo các hiệu lệnh cho người tham gia giao thông sử dụng đường bộ phải thi hành. 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3687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Biển hiệu lệnh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bien-hieu-lenh-danh cho xe tho 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060218"/>
            <a:ext cx="1371600" cy="1371600"/>
          </a:xfrm>
          <a:prstGeom prst="rect">
            <a:avLst/>
          </a:prstGeom>
        </p:spPr>
      </p:pic>
      <p:pic>
        <p:nvPicPr>
          <p:cNvPr id="4" name="Picture 3" descr="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1981200" cy="1508077"/>
          </a:xfrm>
          <a:prstGeom prst="rect">
            <a:avLst/>
          </a:prstGeom>
        </p:spPr>
      </p:pic>
      <p:pic>
        <p:nvPicPr>
          <p:cNvPr id="5" name="Picture 4" descr="NƠI GIAO NHAU CHẠY THEO VÒNG XUYẾ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191000"/>
            <a:ext cx="1447800" cy="1447800"/>
          </a:xfrm>
          <a:prstGeom prst="rect">
            <a:avLst/>
          </a:prstGeom>
        </p:spPr>
      </p:pic>
      <p:pic>
        <p:nvPicPr>
          <p:cNvPr id="6" name="Picture 5" descr="305-duong-danh-cho-nguoi-di-bo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676400"/>
            <a:ext cx="1478280" cy="1478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40" y="3271925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Đ</a:t>
            </a:r>
            <a:r>
              <a:rPr lang="vi-VN" sz="3200" b="1" dirty="0" smtClean="0">
                <a:solidFill>
                  <a:srgbClr val="0000FF"/>
                </a:solidFill>
              </a:rPr>
              <a:t>i thẳng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2824" y="3276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Dành cho người đi bộ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976" y="5712652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</a:rPr>
              <a:t>Nơi giao nhau chạy theo vòng xuyến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8674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Đ</a:t>
            </a:r>
            <a:r>
              <a:rPr lang="vi-VN" sz="2400" b="1" dirty="0" smtClean="0">
                <a:solidFill>
                  <a:srgbClr val="0000FF"/>
                </a:solidFill>
              </a:rPr>
              <a:t>ường dành cho xe thô sơ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eu le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45" y="533400"/>
            <a:ext cx="2211279" cy="21064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0792" y="2692789"/>
            <a:ext cx="2438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8" name="Picture 17" descr="bien-giao-nhau-co-tin-hieu-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54192"/>
            <a:ext cx="762000" cy="632810"/>
          </a:xfrm>
          <a:prstGeom prst="rect">
            <a:avLst/>
          </a:prstGeom>
        </p:spPr>
      </p:pic>
      <p:pic>
        <p:nvPicPr>
          <p:cNvPr id="20" name="Picture 19" descr="Nguy hiem co tre e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36" y="4605996"/>
            <a:ext cx="758952" cy="630279"/>
          </a:xfrm>
          <a:prstGeom prst="rect">
            <a:avLst/>
          </a:prstGeom>
        </p:spPr>
      </p:pic>
      <p:pic>
        <p:nvPicPr>
          <p:cNvPr id="24" name="Picture 23" descr="bien-hieu-lenh-danh cho xe tho s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209800"/>
            <a:ext cx="642938" cy="642938"/>
          </a:xfrm>
          <a:prstGeom prst="rect">
            <a:avLst/>
          </a:prstGeom>
        </p:spPr>
      </p:pic>
      <p:pic>
        <p:nvPicPr>
          <p:cNvPr id="25" name="Picture 24" descr="Thumbnai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464" y="0"/>
            <a:ext cx="984916" cy="749712"/>
          </a:xfrm>
          <a:prstGeom prst="rect">
            <a:avLst/>
          </a:prstGeom>
        </p:spPr>
      </p:pic>
      <p:pic>
        <p:nvPicPr>
          <p:cNvPr id="27" name="Picture 26" descr="Chi dan 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452" y="3411792"/>
            <a:ext cx="2716442" cy="2668785"/>
          </a:xfrm>
          <a:prstGeom prst="rect">
            <a:avLst/>
          </a:prstGeom>
        </p:spPr>
      </p:pic>
      <p:pic>
        <p:nvPicPr>
          <p:cNvPr id="28" name="Picture 27" descr="ĐƯỜNG CÓ NGƯỜI ĐI BỘ CẮT NGA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920" y="3352800"/>
            <a:ext cx="673127" cy="590550"/>
          </a:xfrm>
          <a:prstGeom prst="rect">
            <a:avLst/>
          </a:prstGeom>
        </p:spPr>
      </p:pic>
      <p:pic>
        <p:nvPicPr>
          <p:cNvPr id="29" name="Picture 28" descr="GIAO MNHAU VỚI ĐƯỜNG SẮT KHÔNG CÓ RÀO CHẮ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57800"/>
            <a:ext cx="704850" cy="704850"/>
          </a:xfrm>
          <a:prstGeom prst="rect">
            <a:avLst/>
          </a:prstGeom>
        </p:spPr>
      </p:pic>
      <p:pic>
        <p:nvPicPr>
          <p:cNvPr id="30" name="Picture 29" descr="NƠI GIAO NHAU CHẠY THEO VÒNG XUYẾ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2950" y="1425524"/>
            <a:ext cx="628650" cy="628650"/>
          </a:xfrm>
          <a:prstGeom prst="rect">
            <a:avLst/>
          </a:prstGeom>
        </p:spPr>
      </p:pic>
      <p:pic>
        <p:nvPicPr>
          <p:cNvPr id="23" name="Picture 22" descr="305-duong-danh-cho-nguoi-di-bo-50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39150" y="694008"/>
            <a:ext cx="640080" cy="640080"/>
          </a:xfrm>
          <a:prstGeom prst="rect">
            <a:avLst/>
          </a:prstGeom>
        </p:spPr>
      </p:pic>
      <p:pic>
        <p:nvPicPr>
          <p:cNvPr id="31" name="Picture 30" descr="ĐƯỜNG DÀNH CHO Ô TÔ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83060" y="3124200"/>
            <a:ext cx="658537" cy="893883"/>
          </a:xfrm>
          <a:prstGeom prst="rect">
            <a:avLst/>
          </a:prstGeom>
        </p:spPr>
      </p:pic>
      <p:pic>
        <p:nvPicPr>
          <p:cNvPr id="33" name="Picture 32" descr="NOI ĐỖ X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58200" y="4836944"/>
            <a:ext cx="685800" cy="569529"/>
          </a:xfrm>
          <a:prstGeom prst="rect">
            <a:avLst/>
          </a:prstGeom>
        </p:spPr>
      </p:pic>
      <p:pic>
        <p:nvPicPr>
          <p:cNvPr id="34" name="Picture 33" descr="TRẠM CẤP CỨU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464060" y="5658728"/>
            <a:ext cx="613483" cy="746045"/>
          </a:xfrm>
          <a:prstGeom prst="rect">
            <a:avLst/>
          </a:prstGeom>
        </p:spPr>
      </p:pic>
      <p:pic>
        <p:nvPicPr>
          <p:cNvPr id="35" name="Picture 34" descr="ĐƯỜNG NGƯỜI ĐI BỘ SANG NGA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463446" y="4066736"/>
            <a:ext cx="638350" cy="638350"/>
          </a:xfrm>
          <a:prstGeom prst="rect">
            <a:avLst/>
          </a:prstGeom>
        </p:spPr>
      </p:pic>
      <p:pic>
        <p:nvPicPr>
          <p:cNvPr id="32" name="Picture 31" descr="Cam nguoc chieu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36" name="Picture 35" descr="Cam di xe may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37" name="Picture 36" descr="CẤM Ô TÔ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38" name="Picture 37" descr="CẤM NGƯỜI ĐI BỘ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iển chỉ dẫn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3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hỉ dẫn hướng đi hoặc các điều cần biết nhằm thông báo cho những người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vi-VN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biết những định hướng cần thiết hoặc những điều có ích khác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62000"/>
            <a:ext cx="2514600" cy="3057956"/>
          </a:xfrm>
          <a:prstGeom prst="rect">
            <a:avLst/>
          </a:prstGeom>
        </p:spPr>
      </p:pic>
      <p:pic>
        <p:nvPicPr>
          <p:cNvPr id="3" name="Picture 2" descr="4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289255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038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TRẠM CẤP CỨU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191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CHỢ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3403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iển chỉ dẫn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" name="Picture 2" descr="ĐƯỜNG DÀNH CHO Ô T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505200"/>
            <a:ext cx="1959797" cy="2660183"/>
          </a:xfrm>
          <a:prstGeom prst="rect">
            <a:avLst/>
          </a:prstGeom>
        </p:spPr>
      </p:pic>
      <p:pic>
        <p:nvPicPr>
          <p:cNvPr id="4" name="Picture 3" descr="NOI ĐỖ 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2438400" cy="2024992"/>
          </a:xfrm>
          <a:prstGeom prst="rect">
            <a:avLst/>
          </a:prstGeom>
        </p:spPr>
      </p:pic>
      <p:pic>
        <p:nvPicPr>
          <p:cNvPr id="6" name="Picture 5" descr="ĐƯỜNG NGƯỜI ĐI BỘ SANG NGA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143000"/>
            <a:ext cx="1899721" cy="1899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3200400"/>
            <a:ext cx="243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Đường người đi bộ sang ngang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16634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Đường dành cho ô t ô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2004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00FF"/>
                </a:solidFill>
              </a:rPr>
              <a:t>Nơi đỗ xe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eu le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45" y="533400"/>
            <a:ext cx="2211279" cy="21064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0792" y="2692789"/>
            <a:ext cx="2438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8" name="Picture 17" descr="bien-giao-nhau-co-tin-hieu-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54192"/>
            <a:ext cx="762000" cy="632810"/>
          </a:xfrm>
          <a:prstGeom prst="rect">
            <a:avLst/>
          </a:prstGeom>
        </p:spPr>
      </p:pic>
      <p:pic>
        <p:nvPicPr>
          <p:cNvPr id="20" name="Picture 19" descr="Nguy hiem co tre e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36" y="4605996"/>
            <a:ext cx="758952" cy="630279"/>
          </a:xfrm>
          <a:prstGeom prst="rect">
            <a:avLst/>
          </a:prstGeom>
        </p:spPr>
      </p:pic>
      <p:pic>
        <p:nvPicPr>
          <p:cNvPr id="24" name="Picture 23" descr="bien-hieu-lenh-danh cho xe tho s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209800"/>
            <a:ext cx="642938" cy="642938"/>
          </a:xfrm>
          <a:prstGeom prst="rect">
            <a:avLst/>
          </a:prstGeom>
        </p:spPr>
      </p:pic>
      <p:pic>
        <p:nvPicPr>
          <p:cNvPr id="25" name="Picture 24" descr="Thumbnai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464" y="0"/>
            <a:ext cx="984916" cy="749712"/>
          </a:xfrm>
          <a:prstGeom prst="rect">
            <a:avLst/>
          </a:prstGeom>
        </p:spPr>
      </p:pic>
      <p:pic>
        <p:nvPicPr>
          <p:cNvPr id="27" name="Picture 26" descr="Chi dan 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452" y="3411792"/>
            <a:ext cx="2716442" cy="2668785"/>
          </a:xfrm>
          <a:prstGeom prst="rect">
            <a:avLst/>
          </a:prstGeom>
        </p:spPr>
      </p:pic>
      <p:pic>
        <p:nvPicPr>
          <p:cNvPr id="28" name="Picture 27" descr="ĐƯỜNG CÓ NGƯỜI ĐI BỘ CẮT NGA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920" y="3352800"/>
            <a:ext cx="673127" cy="590550"/>
          </a:xfrm>
          <a:prstGeom prst="rect">
            <a:avLst/>
          </a:prstGeom>
        </p:spPr>
      </p:pic>
      <p:pic>
        <p:nvPicPr>
          <p:cNvPr id="29" name="Picture 28" descr="GIAO MNHAU VỚI ĐƯỜNG SẮT KHÔNG CÓ RÀO CHẮ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57800"/>
            <a:ext cx="704850" cy="704850"/>
          </a:xfrm>
          <a:prstGeom prst="rect">
            <a:avLst/>
          </a:prstGeom>
        </p:spPr>
      </p:pic>
      <p:pic>
        <p:nvPicPr>
          <p:cNvPr id="30" name="Picture 29" descr="NƠI GIAO NHAU CHẠY THEO VÒNG XUYẾ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2950" y="1425524"/>
            <a:ext cx="628650" cy="628650"/>
          </a:xfrm>
          <a:prstGeom prst="rect">
            <a:avLst/>
          </a:prstGeom>
        </p:spPr>
      </p:pic>
      <p:pic>
        <p:nvPicPr>
          <p:cNvPr id="23" name="Picture 22" descr="305-duong-danh-cho-nguoi-di-bo-50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39150" y="694008"/>
            <a:ext cx="640080" cy="640080"/>
          </a:xfrm>
          <a:prstGeom prst="rect">
            <a:avLst/>
          </a:prstGeom>
        </p:spPr>
      </p:pic>
      <p:pic>
        <p:nvPicPr>
          <p:cNvPr id="31" name="Picture 30" descr="ĐƯỜNG DÀNH CHO Ô TÔ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83060" y="3124200"/>
            <a:ext cx="658537" cy="893883"/>
          </a:xfrm>
          <a:prstGeom prst="rect">
            <a:avLst/>
          </a:prstGeom>
        </p:spPr>
      </p:pic>
      <p:pic>
        <p:nvPicPr>
          <p:cNvPr id="33" name="Picture 32" descr="NOI ĐỖ X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58200" y="4836944"/>
            <a:ext cx="685800" cy="569529"/>
          </a:xfrm>
          <a:prstGeom prst="rect">
            <a:avLst/>
          </a:prstGeom>
        </p:spPr>
      </p:pic>
      <p:pic>
        <p:nvPicPr>
          <p:cNvPr id="34" name="Picture 33" descr="TRẠM CẤP CỨU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464060" y="5658728"/>
            <a:ext cx="613483" cy="746045"/>
          </a:xfrm>
          <a:prstGeom prst="rect">
            <a:avLst/>
          </a:prstGeom>
        </p:spPr>
      </p:pic>
      <p:pic>
        <p:nvPicPr>
          <p:cNvPr id="35" name="Picture 34" descr="ĐƯỜNG NGƯỜI ĐI BỘ SANG NGA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463446" y="4066736"/>
            <a:ext cx="638350" cy="6383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00200" y="5516288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Báo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hiệu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hướng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dẫn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mọi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người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chấp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hành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 </a:t>
            </a:r>
            <a:r>
              <a:rPr lang="en-US" sz="2200" b="1" dirty="0" err="1" smtClean="0"/>
              <a:t>Luật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bộ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nhằm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phòng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tránh</a:t>
            </a:r>
            <a:r>
              <a:rPr lang="en-US" sz="2200" b="1" dirty="0" smtClean="0"/>
              <a:t> </a:t>
            </a:r>
          </a:p>
          <a:p>
            <a:pPr algn="ctr"/>
            <a:r>
              <a:rPr lang="en-US" sz="2200" b="1" dirty="0" err="1" smtClean="0"/>
              <a:t>va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chạm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ùn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thông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pic>
        <p:nvPicPr>
          <p:cNvPr id="36" name="Picture 35" descr="Cam nguoc chieu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37" name="Picture 36" descr="Cam di xe may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38" name="Picture 37" descr="CẤM Ô TÔ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39" name="Picture 38" descr="CẤM NGƯỜI ĐI BỘ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Hoạt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</a:rPr>
              <a:t> 4:</a:t>
            </a:r>
          </a:p>
          <a:p>
            <a:pPr algn="ctr"/>
            <a:r>
              <a:rPr lang="en-US" sz="5400" b="1" dirty="0" err="1" smtClean="0">
                <a:solidFill>
                  <a:srgbClr val="0000FF"/>
                </a:solidFill>
              </a:rPr>
              <a:t>Đố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vui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có</a:t>
            </a: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</a:rPr>
              <a:t>th</a:t>
            </a:r>
            <a:r>
              <a:rPr lang="vi-VN" sz="5400" b="1" dirty="0" smtClean="0">
                <a:solidFill>
                  <a:srgbClr val="0000FF"/>
                </a:solidFill>
              </a:rPr>
              <a:t>ưởng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 chuyen - Ba ngon den giao th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599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253" y="1143000"/>
            <a:ext cx="7335179" cy="532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hiệu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</a:rPr>
              <a:t>? 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458" y="1676400"/>
            <a:ext cx="6410030" cy="4666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86816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2. </a:t>
            </a:r>
            <a:r>
              <a:rPr lang="en-US" sz="4000" b="1" dirty="0" err="1" smtClean="0">
                <a:solidFill>
                  <a:srgbClr val="0000FF"/>
                </a:solidFill>
              </a:rPr>
              <a:t>Khi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tham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gia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giao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thông</a:t>
            </a:r>
            <a:r>
              <a:rPr lang="en-US" sz="4000" b="1" dirty="0" smtClean="0">
                <a:solidFill>
                  <a:srgbClr val="0000FF"/>
                </a:solidFill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</a:rPr>
              <a:t>gặp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biển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báo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này</a:t>
            </a:r>
            <a:r>
              <a:rPr lang="en-US" sz="4000" b="1" dirty="0" smtClean="0">
                <a:solidFill>
                  <a:srgbClr val="0000FF"/>
                </a:solidFill>
              </a:rPr>
              <a:t>, con </a:t>
            </a:r>
            <a:r>
              <a:rPr lang="en-US" sz="4000" b="1" dirty="0" err="1" smtClean="0">
                <a:solidFill>
                  <a:srgbClr val="0000FF"/>
                </a:solidFill>
              </a:rPr>
              <a:t>cần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thế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nào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3. Con </a:t>
            </a:r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nhận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xét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gì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người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đàn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ông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xe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máy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cuối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đoạn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phim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sau</a:t>
            </a:r>
            <a:r>
              <a:rPr lang="en-US" sz="4000" b="1" dirty="0" smtClean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3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8288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024" y="1752600"/>
            <a:ext cx="57565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</a:t>
            </a:r>
            <a:r>
              <a:rPr lang="en-US" sz="8800" b="1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Tôi</a:t>
            </a:r>
            <a:r>
              <a:rPr lang="en-US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8800" b="1" cap="none" spc="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8800" b="1" cap="none" spc="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ẠM CẤP CỨ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"/>
            <a:ext cx="3905512" cy="4749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7988" y="5486400"/>
            <a:ext cx="4052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Trạm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cấp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cứu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Ẻ 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4876800" cy="4049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4800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Trẻ</a:t>
            </a:r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em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eu lenh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45" y="533400"/>
            <a:ext cx="2211279" cy="210643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2667000"/>
            <a:ext cx="23622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0792" y="2692789"/>
            <a:ext cx="2438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4" y="450176"/>
            <a:ext cx="1305798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19268"/>
            <a:ext cx="16679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404" y="457200"/>
            <a:ext cx="1448769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20" y="3508712"/>
            <a:ext cx="1504072" cy="2804891"/>
          </a:xfrm>
          <a:prstGeom prst="rect">
            <a:avLst/>
          </a:prstGeom>
        </p:spPr>
      </p:pic>
      <p:pic>
        <p:nvPicPr>
          <p:cNvPr id="10" name="Picture 9" descr="Nguy hiem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19268"/>
            <a:ext cx="1696585" cy="2659253"/>
          </a:xfrm>
          <a:prstGeom prst="rect">
            <a:avLst/>
          </a:prstGeom>
        </p:spPr>
      </p:pic>
      <p:pic>
        <p:nvPicPr>
          <p:cNvPr id="11" name="Picture 10" descr="Bien cam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457200"/>
            <a:ext cx="2096902" cy="2154091"/>
          </a:xfrm>
          <a:prstGeom prst="rect">
            <a:avLst/>
          </a:prstGeom>
        </p:spPr>
      </p:pic>
      <p:pic>
        <p:nvPicPr>
          <p:cNvPr id="18" name="Picture 17" descr="bien-giao-nhau-co-tin-hieu-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54192"/>
            <a:ext cx="762000" cy="632810"/>
          </a:xfrm>
          <a:prstGeom prst="rect">
            <a:avLst/>
          </a:prstGeom>
        </p:spPr>
      </p:pic>
      <p:pic>
        <p:nvPicPr>
          <p:cNvPr id="20" name="Picture 19" descr="Nguy hiem co tre e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36" y="4605996"/>
            <a:ext cx="758952" cy="630279"/>
          </a:xfrm>
          <a:prstGeom prst="rect">
            <a:avLst/>
          </a:prstGeom>
        </p:spPr>
      </p:pic>
      <p:pic>
        <p:nvPicPr>
          <p:cNvPr id="24" name="Picture 23" descr="bien-hieu-lenh-danh cho xe tho s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2209800"/>
            <a:ext cx="642938" cy="642938"/>
          </a:xfrm>
          <a:prstGeom prst="rect">
            <a:avLst/>
          </a:prstGeom>
        </p:spPr>
      </p:pic>
      <p:pic>
        <p:nvPicPr>
          <p:cNvPr id="25" name="Picture 24" descr="Thumbnai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0464" y="0"/>
            <a:ext cx="984916" cy="749712"/>
          </a:xfrm>
          <a:prstGeom prst="rect">
            <a:avLst/>
          </a:prstGeom>
        </p:spPr>
      </p:pic>
      <p:pic>
        <p:nvPicPr>
          <p:cNvPr id="27" name="Picture 26" descr="Chi dan 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9452" y="3411792"/>
            <a:ext cx="2716442" cy="2668785"/>
          </a:xfrm>
          <a:prstGeom prst="rect">
            <a:avLst/>
          </a:prstGeom>
        </p:spPr>
      </p:pic>
      <p:pic>
        <p:nvPicPr>
          <p:cNvPr id="28" name="Picture 27" descr="ĐƯỜNG CÓ NGƯỜI ĐI BỘ CẮT NGA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920" y="3352800"/>
            <a:ext cx="673127" cy="590550"/>
          </a:xfrm>
          <a:prstGeom prst="rect">
            <a:avLst/>
          </a:prstGeom>
        </p:spPr>
      </p:pic>
      <p:pic>
        <p:nvPicPr>
          <p:cNvPr id="29" name="Picture 28" descr="GIAO MNHAU VỚI ĐƯỜNG SẮT KHÔNG CÓ RÀO CHẮ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257800"/>
            <a:ext cx="704850" cy="704850"/>
          </a:xfrm>
          <a:prstGeom prst="rect">
            <a:avLst/>
          </a:prstGeom>
        </p:spPr>
      </p:pic>
      <p:pic>
        <p:nvPicPr>
          <p:cNvPr id="30" name="Picture 29" descr="NƠI GIAO NHAU CHẠY THEO VÒNG XUYẾ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362950" y="1425524"/>
            <a:ext cx="628650" cy="628650"/>
          </a:xfrm>
          <a:prstGeom prst="rect">
            <a:avLst/>
          </a:prstGeom>
        </p:spPr>
      </p:pic>
      <p:pic>
        <p:nvPicPr>
          <p:cNvPr id="23" name="Picture 22" descr="305-duong-danh-cho-nguoi-di-bo-50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39150" y="694008"/>
            <a:ext cx="640080" cy="640080"/>
          </a:xfrm>
          <a:prstGeom prst="rect">
            <a:avLst/>
          </a:prstGeom>
        </p:spPr>
      </p:pic>
      <p:pic>
        <p:nvPicPr>
          <p:cNvPr id="31" name="Picture 30" descr="ĐƯỜNG DÀNH CHO Ô TÔ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83060" y="3124200"/>
            <a:ext cx="658537" cy="893883"/>
          </a:xfrm>
          <a:prstGeom prst="rect">
            <a:avLst/>
          </a:prstGeom>
        </p:spPr>
      </p:pic>
      <p:pic>
        <p:nvPicPr>
          <p:cNvPr id="33" name="Picture 32" descr="NOI ĐỖ X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58200" y="4836944"/>
            <a:ext cx="685800" cy="569529"/>
          </a:xfrm>
          <a:prstGeom prst="rect">
            <a:avLst/>
          </a:prstGeom>
        </p:spPr>
      </p:pic>
      <p:pic>
        <p:nvPicPr>
          <p:cNvPr id="34" name="Picture 33" descr="TRẠM CẤP CỨU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464060" y="5658728"/>
            <a:ext cx="613483" cy="746045"/>
          </a:xfrm>
          <a:prstGeom prst="rect">
            <a:avLst/>
          </a:prstGeom>
        </p:spPr>
      </p:pic>
      <p:pic>
        <p:nvPicPr>
          <p:cNvPr id="35" name="Picture 34" descr="ĐƯỜNG NGƯỜI ĐI BỘ SANG NGAN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463446" y="4066736"/>
            <a:ext cx="638350" cy="6383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00200" y="5516288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Báo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hiệu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hướng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dẫn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mọi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người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chấp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hành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 </a:t>
            </a:r>
            <a:r>
              <a:rPr lang="en-US" sz="2200" b="1" dirty="0" err="1" smtClean="0"/>
              <a:t>Luật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đường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bộ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nhằm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phòng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tránh</a:t>
            </a:r>
            <a:r>
              <a:rPr lang="en-US" sz="2200" b="1" dirty="0" smtClean="0"/>
              <a:t> </a:t>
            </a:r>
          </a:p>
          <a:p>
            <a:pPr algn="ctr"/>
            <a:r>
              <a:rPr lang="en-US" sz="2200" b="1" dirty="0" err="1" smtClean="0"/>
              <a:t>va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chạm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ùn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tắc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giao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thông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pic>
        <p:nvPicPr>
          <p:cNvPr id="36" name="Picture 35" descr="Cam nguoc chieu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228600"/>
            <a:ext cx="609600" cy="589431"/>
          </a:xfrm>
          <a:prstGeom prst="rect">
            <a:avLst/>
          </a:prstGeom>
        </p:spPr>
      </p:pic>
      <p:pic>
        <p:nvPicPr>
          <p:cNvPr id="37" name="Picture 36" descr="Cam di xe may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5552" y="876992"/>
            <a:ext cx="685800" cy="728962"/>
          </a:xfrm>
          <a:prstGeom prst="rect">
            <a:avLst/>
          </a:prstGeom>
        </p:spPr>
      </p:pic>
      <p:pic>
        <p:nvPicPr>
          <p:cNvPr id="38" name="Picture 37" descr="CẤM Ô TÔ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8600" y="1514175"/>
            <a:ext cx="762000" cy="764665"/>
          </a:xfrm>
          <a:prstGeom prst="rect">
            <a:avLst/>
          </a:prstGeom>
        </p:spPr>
      </p:pic>
      <p:pic>
        <p:nvPicPr>
          <p:cNvPr id="39" name="Picture 38" descr="CẤM NGƯỜI ĐI BỘ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04800" y="2286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Xin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báo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giao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Mỗi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ra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đều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nhìn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thấy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đâu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nếu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thấy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đều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rất</a:t>
            </a:r>
            <a:r>
              <a:rPr lang="en-US" sz="3200" dirty="0" smtClean="0">
                <a:solidFill>
                  <a:srgbClr val="0000FF"/>
                </a:solidFill>
              </a:rPr>
              <a:t> lo </a:t>
            </a:r>
            <a:r>
              <a:rPr lang="en-US" sz="3200" dirty="0" err="1" smtClean="0">
                <a:solidFill>
                  <a:srgbClr val="0000FF"/>
                </a:solidFill>
              </a:rPr>
              <a:t>lắng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nhật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xanh</a:t>
            </a:r>
            <a:r>
              <a:rPr lang="en-US" sz="3200" dirty="0" smtClean="0">
                <a:solidFill>
                  <a:srgbClr val="0000FF"/>
                </a:solidFill>
              </a:rPr>
              <a:t> lam, ở </a:t>
            </a:r>
            <a:r>
              <a:rPr 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nhật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trắng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chữ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thập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đỏ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Đố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chính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báo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nào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Xin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Còn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cũng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báo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hiệu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giao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thông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</a:rPr>
              <a:t> hay </a:t>
            </a:r>
            <a:r>
              <a:rPr lang="en-US" sz="3200" dirty="0" err="1" smtClean="0">
                <a:solidFill>
                  <a:srgbClr val="0000FF"/>
                </a:solidFill>
              </a:rPr>
              <a:t>nhìn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thấy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</a:rPr>
              <a:t>cổng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tam </a:t>
            </a:r>
            <a:r>
              <a:rPr lang="en-US" sz="3200" dirty="0" err="1" smtClean="0">
                <a:solidFill>
                  <a:srgbClr val="0000FF"/>
                </a:solidFill>
              </a:rPr>
              <a:t>giác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viền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đỏ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vàng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phía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hai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đen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dắt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tay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nhau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báo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nguy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hiểm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gần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đoạn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này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thường</a:t>
            </a:r>
            <a:r>
              <a:rPr lang="en-US" sz="3200" dirty="0" smtClean="0">
                <a:solidFill>
                  <a:srgbClr val="0000FF"/>
                </a:solidFill>
              </a:rPr>
              <a:t> hay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ngang</a:t>
            </a:r>
            <a:r>
              <a:rPr lang="en-US" sz="3200" dirty="0" smtClean="0">
                <a:solidFill>
                  <a:srgbClr val="0000FF"/>
                </a:solidFill>
              </a:rPr>
              <a:t> qua. </a:t>
            </a:r>
            <a:r>
              <a:rPr lang="en-US" sz="3200" dirty="0" err="1" smtClean="0">
                <a:solidFill>
                  <a:srgbClr val="0000FF"/>
                </a:solidFill>
              </a:rPr>
              <a:t>Đố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tên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tôi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3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00063" y="1600200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KÍNH CHÚC QUÝ THẦY CÔ SỨC KHOẺ!</a:t>
            </a:r>
            <a:endParaRPr lang="en-US" sz="72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7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4127" y="2300287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685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762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09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85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33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3288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4812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438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533399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514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622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9" descr="butterfly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5410200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0" descr="butterfly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715000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1" descr="BB00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09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733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733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038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810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huong Thao,Ngoc Le - Ba Ngon Nen Lung Linh (Trimmed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35054" fill="hold"/>
                                        <p:tgtEl>
                                          <p:spTgt spid="57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74"/>
                </p:tgtEl>
              </p:cMediaNode>
            </p:audio>
          </p:childTnLst>
        </p:cTn>
      </p:par>
    </p:tnLst>
    <p:bldLst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990600"/>
            <a:ext cx="541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Khởi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 chuyen - Ba ngon den giao th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599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Hoạt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</a:rPr>
              <a:t> 1:</a:t>
            </a:r>
          </a:p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Các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nhóm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FF"/>
                </a:solidFill>
              </a:rPr>
              <a:t>biển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báo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giao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thông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bộ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08904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* </a:t>
            </a:r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sát</a:t>
            </a:r>
            <a:r>
              <a:rPr lang="en-US" sz="4000" dirty="0" smtClean="0"/>
              <a:t> </a:t>
            </a:r>
            <a:r>
              <a:rPr lang="en-US" sz="4000" dirty="0" err="1" smtClean="0"/>
              <a:t>tranh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thông</a:t>
            </a:r>
            <a:r>
              <a:rPr lang="en-US" sz="4000" dirty="0" smtClean="0"/>
              <a:t> tin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sưu</a:t>
            </a:r>
            <a:r>
              <a:rPr lang="en-US" sz="4000" dirty="0" smtClean="0"/>
              <a:t> </a:t>
            </a:r>
            <a:r>
              <a:rPr lang="en-US" sz="4000" dirty="0" err="1" smtClean="0"/>
              <a:t>tầm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,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</a:t>
            </a:r>
          </a:p>
          <a:p>
            <a:pPr algn="just"/>
            <a:r>
              <a:rPr lang="en-US" sz="4000" dirty="0" smtClean="0"/>
              <a:t>-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mấy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biển</a:t>
            </a:r>
            <a:r>
              <a:rPr lang="en-US" sz="4000" dirty="0" smtClean="0"/>
              <a:t> </a:t>
            </a:r>
            <a:r>
              <a:rPr lang="en-US" sz="4000" dirty="0" err="1" smtClean="0"/>
              <a:t>báo</a:t>
            </a:r>
            <a:r>
              <a:rPr lang="en-US" sz="4000" dirty="0" smtClean="0"/>
              <a:t> </a:t>
            </a:r>
            <a:r>
              <a:rPr lang="en-US" sz="4000" dirty="0" err="1" smtClean="0"/>
              <a:t>giao</a:t>
            </a:r>
            <a:r>
              <a:rPr lang="en-US" sz="4000" dirty="0" smtClean="0"/>
              <a:t> </a:t>
            </a:r>
            <a:r>
              <a:rPr lang="en-US" sz="4000" dirty="0" err="1" smtClean="0"/>
              <a:t>thông</a:t>
            </a:r>
            <a:r>
              <a:rPr lang="en-US" sz="4000" dirty="0" smtClean="0"/>
              <a:t> </a:t>
            </a:r>
            <a:r>
              <a:rPr lang="en-US" sz="4000" dirty="0" err="1" smtClean="0"/>
              <a:t>đường</a:t>
            </a:r>
            <a:r>
              <a:rPr lang="en-US" sz="4000" dirty="0" smtClean="0"/>
              <a:t> </a:t>
            </a:r>
            <a:r>
              <a:rPr lang="en-US" sz="4000" dirty="0" err="1" smtClean="0"/>
              <a:t>bộ</a:t>
            </a:r>
            <a:r>
              <a:rPr lang="en-US" sz="4000" dirty="0" smtClean="0"/>
              <a:t> </a:t>
            </a:r>
            <a:r>
              <a:rPr lang="en-US" sz="4000" dirty="0" err="1" smtClean="0"/>
              <a:t>chính</a:t>
            </a:r>
            <a:r>
              <a:rPr lang="en-US" sz="4000" dirty="0" smtClean="0"/>
              <a:t>?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biển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2667000"/>
            <a:ext cx="23622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82460" y="2667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en cam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0176"/>
            <a:ext cx="2836842" cy="2211279"/>
          </a:xfrm>
          <a:prstGeom prst="rect">
            <a:avLst/>
          </a:prstGeom>
        </p:spPr>
      </p:pic>
      <p:pic>
        <p:nvPicPr>
          <p:cNvPr id="6" name="Picture 5" descr="Nguy hie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19268"/>
            <a:ext cx="2887190" cy="2621128"/>
          </a:xfrm>
          <a:prstGeom prst="rect">
            <a:avLst/>
          </a:prstGeom>
        </p:spPr>
      </p:pic>
      <p:pic>
        <p:nvPicPr>
          <p:cNvPr id="7" name="Picture 6" descr="Hieu lenh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04" y="457200"/>
            <a:ext cx="2929596" cy="2201747"/>
          </a:xfrm>
          <a:prstGeom prst="rect">
            <a:avLst/>
          </a:prstGeom>
        </p:spPr>
      </p:pic>
      <p:pic>
        <p:nvPicPr>
          <p:cNvPr id="9" name="Picture 8" descr="Bien chi dan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920" y="3508712"/>
            <a:ext cx="2960080" cy="280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Hoạt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2:</a:t>
            </a:r>
            <a:r>
              <a:rPr lang="en-US" sz="4800" b="1" dirty="0" smtClean="0">
                <a:solidFill>
                  <a:srgbClr val="0000FF"/>
                </a:solidFill>
              </a:rPr>
              <a:t>Đặc </a:t>
            </a:r>
            <a:r>
              <a:rPr lang="en-US" sz="4800" b="1" dirty="0" err="1" smtClean="0">
                <a:solidFill>
                  <a:srgbClr val="0000FF"/>
                </a:solidFill>
              </a:rPr>
              <a:t>điểm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của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các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nhóm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biển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báo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chính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32" y="304800"/>
            <a:ext cx="850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2: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</a:rPr>
              <a:t>Đặc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điểm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chính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870" y="177438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Thảo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nhóm</a:t>
            </a:r>
            <a:r>
              <a:rPr lang="en-US" sz="3600" b="1" dirty="0" smtClean="0"/>
              <a:t>: </a:t>
            </a:r>
          </a:p>
          <a:p>
            <a:r>
              <a:rPr lang="en-US" sz="3200" b="1" dirty="0" err="1" smtClean="0"/>
              <a:t>Ghi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nhóm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dạng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viền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màu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nền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,…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632" y="4274460"/>
            <a:ext cx="1491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1: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cấm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274460"/>
            <a:ext cx="1491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2: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nguy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274460"/>
            <a:ext cx="1491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3: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hiệu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lệnh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274460"/>
            <a:ext cx="14911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</a:rPr>
              <a:t> 4: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dẫn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86409"/>
  <p:tag name="VIOLETTITLE" val="Bài 3. Biển báo hiệu giao thông đường bộ"/>
  <p:tag name="VIOLETLESSON" val="3"/>
  <p:tag name="VIOLETCATID" val="7881379"/>
  <p:tag name="VIOLETSUBJECT" val="ATGT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07-02 08:53:54"/>
  <p:tag name="VIOLETHIT" val="180"/>
  <p:tag name="VIOLETLIKE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11745</TotalTime>
  <Words>736</Words>
  <Application>Microsoft Office PowerPoint</Application>
  <PresentationFormat>On-screen Show (4:3)</PresentationFormat>
  <Paragraphs>107</Paragraphs>
  <Slides>39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1178</dc:creator>
  <cp:lastModifiedBy>MSTTPC1</cp:lastModifiedBy>
  <cp:revision>184</cp:revision>
  <dcterms:created xsi:type="dcterms:W3CDTF">2016-11-01T20:22:51Z</dcterms:created>
  <dcterms:modified xsi:type="dcterms:W3CDTF">2019-03-26T02:24:54Z</dcterms:modified>
</cp:coreProperties>
</file>